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29DC-F0E5-F848-8355-120043B91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606C0-BD77-E446-B911-5C5650029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2109-8F87-B74B-A928-972438A2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02FED-D34F-CB45-A384-D47D718D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54964-85B1-6241-BFE3-3E679769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7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8BC2-D68A-6143-822E-BD76FD5B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48686-D0AD-554B-96E4-B9E831C45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44425-2955-4C45-B6C4-C29F9172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24697-4C49-2C41-9B3A-D9F28A70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8A45-556B-0A4B-A03B-72D8A552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C26FD-15BC-AB45-AF8A-DDD6E6DF7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1A578-C545-FF45-924D-DA70DCC74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F2F0-7FFA-644E-9140-BFC13577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66BC-F992-5346-BA57-3F549C88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316E6-24BB-B14A-821B-25EF988E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0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F978-FE50-FD4E-9622-5D21F968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2A22-ED04-D145-AEBA-6E76A68C7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3E551-F1A7-6949-A76E-076EA872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A03C-AA8A-B44C-9B48-07C7E2DC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AAEC2-F8C0-2949-8763-4C12A647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5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E4E9-02CD-4E49-A2B3-22D0F08C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98F0C-EC99-1944-9B07-B249601CC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81D17-9934-4648-B022-3FEF56A2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1612C-465C-7141-A9A2-8A220237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1CC80-2F2A-5345-9207-E6C26E8D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349F-8F13-814D-A8CC-86CE55DB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4D8-5BFC-E54D-815B-C8FB4CD63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AA9AD-7303-604C-9919-38CA44CC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426E2-E4AD-6F47-9977-35954293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36DC9-A260-564A-B017-B40A50FE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94FE3-62FC-6241-9D52-95C6E74A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3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9783-3F85-174D-A4EC-3A0481B3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5B86C-F02F-CF45-9636-4E8ABC9D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6A11A-5FBF-C54F-961D-66775308D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04B11-C511-C84F-BA9F-55DBCEB5F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B647E-59FA-F14C-A2BE-FC9A2DEAD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96718-EFEB-3F45-9388-46C90A31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F19BE-1E44-BD40-A81D-E177F0ED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90344-0615-8540-9A6A-880C7831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044-5B03-FE4F-86A6-DC35DD4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1FB27-DE84-3840-B4B0-1C401403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12DDE-6C3F-8A42-875E-DEAF5C5B2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51227-A67B-004B-8698-1A61EE65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5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41274-2FB5-AF42-9BA5-77DEC7A3F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76CBB-8088-D142-973F-4A34BAE4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D9D46-3DB0-E248-8476-5E828D33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4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A3BD-AB2B-FF44-87C4-5490C782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95FAD-A72F-7340-BE2A-DA1464D5E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A21D8-E5CD-F946-9839-5A52758ED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EC16E-B14B-1D49-8446-4C9B3FB2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DB7D2-0145-C247-8CB8-EDB238BE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D11FB-7F38-5242-878E-29B309F5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DFD2-B875-414F-808F-15FC7F8F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C33432-E789-2149-93C1-C50C6DDC7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50A5C-A80E-6C43-AEA1-215FD1542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3F185-BBE1-7F45-8FB1-03AE1E47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A6BA8-C6DA-E943-AA13-51B0F316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A9131-F1CA-6145-BF4B-5A3D7F27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2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4F363-E120-F744-A00B-FAD53A5F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7930A-9B24-A74B-BCFE-B9B7CEDF1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BACF0-5A80-374C-A213-11214D5F2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E17F-7D81-384B-BDED-9CB821AF8EF9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8B758-EC88-5248-BC34-F93F665CA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E3924-F7AC-3F49-94EE-A6CB18D4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1C3A-3949-BD4B-90AF-95E3525687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94E94-8314-4340-9766-C32283CE39C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444300" y="6705600"/>
            <a:ext cx="11477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67974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2C42-620D-1F46-A24C-AA58C80AD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2020-10-09_ML_Image_recognition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3CA75-E540-BB4A-A29A-A866C434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7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A7034-9457-0248-8E3E-BC79E28B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0"/>
            <a:ext cx="541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7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26B87-548E-3F4D-B421-993F8F21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0"/>
            <a:ext cx="1103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A414F-17A4-CD4E-89AE-828791F6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0"/>
            <a:ext cx="7273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5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96607-3A1B-214C-AFEE-EF58A749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892"/>
            <a:ext cx="12192000" cy="46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3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DB4C9-90D7-2D4C-BA54-44F469D4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0"/>
            <a:ext cx="11453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26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5189D2-6B85-3A42-A0DA-BD89F87A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679450"/>
            <a:ext cx="11112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4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851F3-D3C7-374B-A493-300EDB46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744"/>
            <a:ext cx="12192000" cy="53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7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D5976-EC78-A146-919B-3EEA7DF0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73" y="0"/>
            <a:ext cx="7733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1CCF2-AC58-B74E-8392-B8626DF9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869"/>
            <a:ext cx="12192000" cy="5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0A915-1FED-5749-AC3D-732F978D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79" y="0"/>
            <a:ext cx="7155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8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9ED2-5999-1D46-A469-7665DA89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EB173-3A5D-234C-9B46-4BF8104C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A7F8-F8AC-4949-A6AF-95A46112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6" y="0"/>
            <a:ext cx="11078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64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D68A0-16E7-0F4F-AB8E-E95E5A23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30"/>
            <a:ext cx="12192000" cy="56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96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FC0B52-CBA1-2E4B-AECC-6B9DCC7C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15" y="0"/>
            <a:ext cx="7919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6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1E7AD-5F13-204F-BACA-AC780D9C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31" y="0"/>
            <a:ext cx="9366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3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C3420-C3E7-C241-94FC-AA5B89DA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16" y="0"/>
            <a:ext cx="8508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5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54D86-9F96-4740-ABBE-09E42B5A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53" y="0"/>
            <a:ext cx="10063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74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D47BC-6AD7-3340-9336-39084012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" y="0"/>
            <a:ext cx="11464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4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F068-2E5F-D446-A177-90BD979F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MongoDB - </a:t>
            </a:r>
            <a:r>
              <a:rPr lang="en-US"/>
              <a:t>dbUser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5EF1A2-17EC-FF46-ADD3-897FE09A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59" y="1825625"/>
            <a:ext cx="75548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69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7957-071F-1B4E-9682-858B7CC9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0C4A-C100-AB49-BC24-A314C374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7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510F-0CDE-624A-815B-F931C746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B098F-FB11-574B-B83F-A88CB44CF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E9EFA-2A8B-0940-8B31-8754DCAB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93" y="0"/>
            <a:ext cx="919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4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E0E9-61F4-1C49-832C-232B05E9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3316E-7AA5-A34F-9C7D-C18FA59A1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BCD50-D772-9144-93A7-892F3BEA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7" y="0"/>
            <a:ext cx="10544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9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9D1E-B356-3F48-9E1F-8695827A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D2B40-15BB-384B-9E10-7EC22DF29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5553C-831A-5C46-89AE-F67B60767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531"/>
            <a:ext cx="12192000" cy="43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0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9894-C857-3A44-AB82-AE483FD1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ED0AB-12D0-8844-BB8F-5E1F619A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2AFFF-9FF8-754D-B6A1-E4B85B86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3" y="0"/>
            <a:ext cx="11754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D734-CE0D-E742-A28C-528994C5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B89B7-51E6-1F45-8054-D60CC6D84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4B1BB-5091-2044-BB8F-458423E1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024"/>
            <a:ext cx="12192000" cy="54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8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E605-EB6D-C540-B383-CF99C687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A7B8-8C6F-5243-97A8-23D115882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E53A1-27D7-D445-9061-B0C19A12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136650"/>
            <a:ext cx="11849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D546-F06F-8A42-B5C2-C226B9A4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DF1B-EFDE-9547-993E-7D87D871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F7A7F-341D-BC45-9523-4504BE79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41"/>
            <a:ext cx="12192000" cy="66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03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</Words>
  <Application>Microsoft Macintosh PowerPoint</Application>
  <PresentationFormat>Widescreen</PresentationFormat>
  <Paragraphs>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2020-10-09_ML_Image_recognition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MongoDB - dbUser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2020-10-09_ML_Image_recognition</dc:title>
  <dc:creator>Irina Kim</dc:creator>
  <cp:lastModifiedBy>Irina Kim</cp:lastModifiedBy>
  <cp:revision>4</cp:revision>
  <dcterms:created xsi:type="dcterms:W3CDTF">2020-10-09T22:34:53Z</dcterms:created>
  <dcterms:modified xsi:type="dcterms:W3CDTF">2020-10-09T22:50:23Z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bb759f6-5337-4dc5-b19b-e74b6da11f8f_Enabled">
    <vt:lpwstr>true</vt:lpwstr>
  </property>
  <property fmtid="{D5CDD505-2E9C-101B-9397-08002B2CF9AE}" pid="3" name="MSIP_Label_8bb759f6-5337-4dc5-b19b-e74b6da11f8f_SetDate">
    <vt:lpwstr>2020-10-09T22:34:53Z</vt:lpwstr>
  </property>
  <property fmtid="{D5CDD505-2E9C-101B-9397-08002B2CF9AE}" pid="4" name="MSIP_Label_8bb759f6-5337-4dc5-b19b-e74b6da11f8f_Method">
    <vt:lpwstr>Standard</vt:lpwstr>
  </property>
  <property fmtid="{D5CDD505-2E9C-101B-9397-08002B2CF9AE}" pid="5" name="MSIP_Label_8bb759f6-5337-4dc5-b19b-e74b6da11f8f_Name">
    <vt:lpwstr>8bb759f6-5337-4dc5-b19b-e74b6da11f8f</vt:lpwstr>
  </property>
  <property fmtid="{D5CDD505-2E9C-101B-9397-08002B2CF9AE}" pid="6" name="MSIP_Label_8bb759f6-5337-4dc5-b19b-e74b6da11f8f_SiteId">
    <vt:lpwstr>41ff26dc-250f-4b13-8981-739be8610c21</vt:lpwstr>
  </property>
  <property fmtid="{D5CDD505-2E9C-101B-9397-08002B2CF9AE}" pid="7" name="MSIP_Label_8bb759f6-5337-4dc5-b19b-e74b6da11f8f_ActionId">
    <vt:lpwstr>17b96d37-c333-40e0-bee7-c99198acab70</vt:lpwstr>
  </property>
  <property fmtid="{D5CDD505-2E9C-101B-9397-08002B2CF9AE}" pid="8" name="MSIP_Label_8bb759f6-5337-4dc5-b19b-e74b6da11f8f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Schlumberger-Private</vt:lpwstr>
  </property>
</Properties>
</file>